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9" r:id="rId5"/>
    <p:sldId id="260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9099-1CCE-47EF-86DB-C72C178CBC90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C931-E45E-4F15-8815-9E6FAD08D6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548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9099-1CCE-47EF-86DB-C72C178CBC90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C931-E45E-4F15-8815-9E6FAD08D6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029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9099-1CCE-47EF-86DB-C72C178CBC90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C931-E45E-4F15-8815-9E6FAD08D6A5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0339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9099-1CCE-47EF-86DB-C72C178CBC90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C931-E45E-4F15-8815-9E6FAD08D6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3124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9099-1CCE-47EF-86DB-C72C178CBC90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C931-E45E-4F15-8815-9E6FAD08D6A5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7456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9099-1CCE-47EF-86DB-C72C178CBC90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C931-E45E-4F15-8815-9E6FAD08D6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7695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9099-1CCE-47EF-86DB-C72C178CBC90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C931-E45E-4F15-8815-9E6FAD08D6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0385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9099-1CCE-47EF-86DB-C72C178CBC90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C931-E45E-4F15-8815-9E6FAD08D6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990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9099-1CCE-47EF-86DB-C72C178CBC90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C931-E45E-4F15-8815-9E6FAD08D6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7725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9099-1CCE-47EF-86DB-C72C178CBC90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C931-E45E-4F15-8815-9E6FAD08D6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316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9099-1CCE-47EF-86DB-C72C178CBC90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C931-E45E-4F15-8815-9E6FAD08D6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33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9099-1CCE-47EF-86DB-C72C178CBC90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C931-E45E-4F15-8815-9E6FAD08D6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8887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9099-1CCE-47EF-86DB-C72C178CBC90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C931-E45E-4F15-8815-9E6FAD08D6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525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9099-1CCE-47EF-86DB-C72C178CBC90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C931-E45E-4F15-8815-9E6FAD08D6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614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9099-1CCE-47EF-86DB-C72C178CBC90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C931-E45E-4F15-8815-9E6FAD08D6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173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9099-1CCE-47EF-86DB-C72C178CBC90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C931-E45E-4F15-8815-9E6FAD08D6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480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A9099-1CCE-47EF-86DB-C72C178CBC90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5A2C931-E45E-4F15-8815-9E6FAD08D6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138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vendehave.nl/dierenwikis/pluimvee/kortwieken-en-leewieke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oltv.nl/video/verschillende-soorten-veren-hoe-is-het-verenpakket-van-een-vogel-opgebouwd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Les 4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6696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Terug blik vorige les</a:t>
            </a:r>
          </a:p>
          <a:p>
            <a:r>
              <a:rPr lang="nl-NL" dirty="0" smtClean="0"/>
              <a:t>Verzorging hoenders</a:t>
            </a:r>
          </a:p>
          <a:p>
            <a:r>
              <a:rPr lang="nl-NL" dirty="0" smtClean="0"/>
              <a:t>Leewieken en kortwieken</a:t>
            </a:r>
          </a:p>
          <a:p>
            <a:r>
              <a:rPr lang="nl-NL" dirty="0" smtClean="0"/>
              <a:t>Verder met algemene opdrachten </a:t>
            </a:r>
            <a:r>
              <a:rPr lang="nl-NL" smtClean="0"/>
              <a:t>of rassenbunde</a:t>
            </a:r>
            <a:r>
              <a:rPr lang="nl-NL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737563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verzorging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Haan bevrucht de kip</a:t>
            </a:r>
            <a:r>
              <a:rPr lang="nl-NL" dirty="0" smtClean="0">
                <a:sym typeface="Wingdings" panose="05000000000000000000" pitchFamily="2" charset="2"/>
              </a:rPr>
              <a:t> na 25 uur ei en na 21 dagen kuiken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Standaard behoeften vooral water en voer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Vooral vers water elke dag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Kip hoort actief te zijn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Eieren rapen iedere dag, koel bewaren met puntige kant na beneden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Eieren niet schoonvegen, membraam wordt aangetast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Hok in de avond afsluiten </a:t>
            </a:r>
            <a:r>
              <a:rPr lang="nl-NL" dirty="0" err="1" smtClean="0">
                <a:sym typeface="Wingdings" panose="05000000000000000000" pitchFamily="2" charset="2"/>
              </a:rPr>
              <a:t>ivm</a:t>
            </a:r>
            <a:r>
              <a:rPr lang="nl-NL" dirty="0" smtClean="0">
                <a:sym typeface="Wingdings" panose="05000000000000000000" pitchFamily="2" charset="2"/>
              </a:rPr>
              <a:t> roofdieren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1 keer per week binnenkant van hok schoonmaken ook lignesten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7547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Kortwieken en leewieken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hlinkClick r:id="rId2"/>
              </a:rPr>
              <a:t>https://www.levendehave.nl/dierenwikis/pluimvee/kortwieken-en-leewieken</a:t>
            </a:r>
            <a:endParaRPr lang="nl-NL" dirty="0"/>
          </a:p>
          <a:p>
            <a:r>
              <a:rPr lang="nl-NL" dirty="0" smtClean="0"/>
              <a:t>Waarom?</a:t>
            </a:r>
          </a:p>
          <a:p>
            <a:r>
              <a:rPr lang="nl-NL" dirty="0" smtClean="0"/>
              <a:t>Leewieken mag niet meer</a:t>
            </a:r>
          </a:p>
          <a:p>
            <a:r>
              <a:rPr lang="nl-NL" dirty="0" smtClean="0"/>
              <a:t>Kortwieken is het afknippen van een punt van de slagpennen bij uitgespreide vleugel (grote slagpennen) geen lichamelijke ingreep</a:t>
            </a:r>
          </a:p>
          <a:p>
            <a:r>
              <a:rPr lang="nl-NL" dirty="0" smtClean="0"/>
              <a:t>Na de rui groeien de slagpennen weer uit</a:t>
            </a:r>
          </a:p>
          <a:p>
            <a:r>
              <a:rPr lang="nl-NL" dirty="0" smtClean="0"/>
              <a:t>Aan 1 kant om uit balans te krijgen</a:t>
            </a:r>
          </a:p>
          <a:p>
            <a:r>
              <a:rPr lang="nl-NL" dirty="0"/>
              <a:t>middenhandsbeentje (met daaraan vast de slagpennen) geamputeerd</a:t>
            </a:r>
            <a:r>
              <a:rPr lang="nl-NL" dirty="0" smtClean="0"/>
              <a:t>. </a:t>
            </a:r>
          </a:p>
          <a:p>
            <a:r>
              <a:rPr lang="nl-NL" dirty="0" smtClean="0"/>
              <a:t>Kan nooit meer aangroeien, vaak bij zeer jonge vogels (tot 3 </a:t>
            </a:r>
            <a:r>
              <a:rPr lang="nl-NL" dirty="0" err="1" smtClean="0"/>
              <a:t>wkn</a:t>
            </a:r>
            <a:r>
              <a:rPr lang="nl-NL" dirty="0" smtClean="0"/>
              <a:t>)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173579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Kortwieken of leewieken?</a:t>
            </a:r>
            <a:endParaRPr lang="nl-NL" dirty="0"/>
          </a:p>
        </p:txBody>
      </p:sp>
      <p:pic>
        <p:nvPicPr>
          <p:cNvPr id="1026" name="Picture 2" descr="Afbeeldingsresultaat voor kortwieke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499" y="1690688"/>
            <a:ext cx="7108727" cy="4733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884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https://schooltv.nl/video/verschillende-soorten-veren-hoe-is-het-verenpakket-van-een-vogel-opgebouwd/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05402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166</Words>
  <Application>Microsoft Office PowerPoint</Application>
  <PresentationFormat>Breedbeeld</PresentationFormat>
  <Paragraphs>26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</vt:lpstr>
      <vt:lpstr>Wingdings 3</vt:lpstr>
      <vt:lpstr>Facet</vt:lpstr>
      <vt:lpstr>Les 4 </vt:lpstr>
      <vt:lpstr>Inhoud</vt:lpstr>
      <vt:lpstr>verzorging</vt:lpstr>
      <vt:lpstr>Kortwieken en leewieken</vt:lpstr>
      <vt:lpstr>Kortwieken of leewieken?</vt:lpstr>
      <vt:lpstr>PowerPoint-presentatie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4</dc:title>
  <dc:creator>Nikki Pots</dc:creator>
  <cp:lastModifiedBy>Nikki Pots</cp:lastModifiedBy>
  <cp:revision>4</cp:revision>
  <dcterms:created xsi:type="dcterms:W3CDTF">2018-06-04T13:30:54Z</dcterms:created>
  <dcterms:modified xsi:type="dcterms:W3CDTF">2018-06-04T14:13:37Z</dcterms:modified>
</cp:coreProperties>
</file>